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1" r:id="rId10"/>
    <p:sldId id="264" r:id="rId11"/>
    <p:sldId id="267" r:id="rId12"/>
    <p:sldId id="263" r:id="rId13"/>
    <p:sldId id="265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BBBE8-777A-483B-850F-8AD3F294D001}" v="6" dt="2026-04-22T12:55:09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a Bagužytė" userId="a10c62cb-9069-4bf3-a5fd-ce1572e51c8c" providerId="ADAL" clId="{95BC3A8A-C412-4FB8-BDC9-64BC34934228}"/>
    <pc:docChg chg="undo custSel addSld delSld modSld sldOrd modMainMaster">
      <pc:chgData name="Brigita Bagužytė" userId="a10c62cb-9069-4bf3-a5fd-ce1572e51c8c" providerId="ADAL" clId="{95BC3A8A-C412-4FB8-BDC9-64BC34934228}" dt="2026-04-22T13:08:40.355" v="838" actId="478"/>
      <pc:docMkLst>
        <pc:docMk/>
      </pc:docMkLst>
      <pc:sldChg chg="addSp delSp modSp mod">
        <pc:chgData name="Brigita Bagužytė" userId="a10c62cb-9069-4bf3-a5fd-ce1572e51c8c" providerId="ADAL" clId="{95BC3A8A-C412-4FB8-BDC9-64BC34934228}" dt="2026-04-22T13:08:40.355" v="838" actId="478"/>
        <pc:sldMkLst>
          <pc:docMk/>
          <pc:sldMk cId="1352735558" sldId="257"/>
        </pc:sldMkLst>
        <pc:spChg chg="add del mod">
          <ac:chgData name="Brigita Bagužytė" userId="a10c62cb-9069-4bf3-a5fd-ce1572e51c8c" providerId="ADAL" clId="{95BC3A8A-C412-4FB8-BDC9-64BC34934228}" dt="2026-04-22T12:54:50.315" v="833" actId="478"/>
          <ac:spMkLst>
            <pc:docMk/>
            <pc:sldMk cId="1352735558" sldId="257"/>
            <ac:spMk id="4" creationId="{E7D01BFE-CBCC-F469-59AF-2620C5E17C33}"/>
          </ac:spMkLst>
        </pc:spChg>
        <pc:spChg chg="add del mod">
          <ac:chgData name="Brigita Bagužytė" userId="a10c62cb-9069-4bf3-a5fd-ce1572e51c8c" providerId="ADAL" clId="{95BC3A8A-C412-4FB8-BDC9-64BC34934228}" dt="2026-04-22T13:08:40.355" v="838" actId="478"/>
          <ac:spMkLst>
            <pc:docMk/>
            <pc:sldMk cId="1352735558" sldId="257"/>
            <ac:spMk id="5" creationId="{6C878D53-7870-7CCF-035F-39A2C3010FEF}"/>
          </ac:spMkLst>
        </pc:spChg>
        <pc:spChg chg="add del mod">
          <ac:chgData name="Brigita Bagužytė" userId="a10c62cb-9069-4bf3-a5fd-ce1572e51c8c" providerId="ADAL" clId="{95BC3A8A-C412-4FB8-BDC9-64BC34934228}" dt="2026-04-22T13:08:39.459" v="836" actId="478"/>
          <ac:spMkLst>
            <pc:docMk/>
            <pc:sldMk cId="1352735558" sldId="257"/>
            <ac:spMk id="6" creationId="{0785AE70-A944-A49E-1BEC-D5A68C91E40B}"/>
          </ac:spMkLst>
        </pc:spChg>
        <pc:spChg chg="add del mod">
          <ac:chgData name="Brigita Bagužytė" userId="a10c62cb-9069-4bf3-a5fd-ce1572e51c8c" providerId="ADAL" clId="{95BC3A8A-C412-4FB8-BDC9-64BC34934228}" dt="2026-04-22T13:08:38.333" v="835" actId="478"/>
          <ac:spMkLst>
            <pc:docMk/>
            <pc:sldMk cId="1352735558" sldId="257"/>
            <ac:spMk id="7" creationId="{F16624CD-A363-ADA3-E822-C2BEC2405D2E}"/>
          </ac:spMkLst>
        </pc:spChg>
      </pc:sldChg>
      <pc:sldChg chg="modSp mod">
        <pc:chgData name="Brigita Bagužytė" userId="a10c62cb-9069-4bf3-a5fd-ce1572e51c8c" providerId="ADAL" clId="{95BC3A8A-C412-4FB8-BDC9-64BC34934228}" dt="2026-04-22T12:36:45.296" v="827"/>
        <pc:sldMkLst>
          <pc:docMk/>
          <pc:sldMk cId="2292550282" sldId="263"/>
        </pc:sldMkLst>
        <pc:graphicFrameChg chg="mod modGraphic">
          <ac:chgData name="Brigita Bagužytė" userId="a10c62cb-9069-4bf3-a5fd-ce1572e51c8c" providerId="ADAL" clId="{95BC3A8A-C412-4FB8-BDC9-64BC34934228}" dt="2026-04-22T12:36:45.296" v="827"/>
          <ac:graphicFrameMkLst>
            <pc:docMk/>
            <pc:sldMk cId="2292550282" sldId="263"/>
            <ac:graphicFrameMk id="5" creationId="{53A4B8FA-EAFD-157D-60D9-F11DECAAF68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5-4C3C-B31A-D944489875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5-4C3C-B31A-D944489875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5-4C3C-B31A-D944489875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0949743"/>
        <c:axId val="1910951663"/>
      </c:barChart>
      <c:catAx>
        <c:axId val="191094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51663"/>
        <c:crosses val="autoZero"/>
        <c:auto val="1"/>
        <c:lblAlgn val="ctr"/>
        <c:lblOffset val="100"/>
        <c:noMultiLvlLbl val="0"/>
      </c:catAx>
      <c:valAx>
        <c:axId val="191095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94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C-4B4A-898A-22BDEB3EC1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3C-4B4A-898A-22BDEB3EC1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3C-4B4A-898A-22BDEB3EC1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3C-4B4A-898A-22BDEB3EC1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0-4501-8337-F3F7AB515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0C7363-C43F-F1F6-8D3E-A134776A79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222C2-4FBA-46BD-D127-CA84081580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5BDF0-DA41-4E51-8E89-493B943B229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031A5-6922-F872-3F58-9B1F609188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23941-B6E5-92DC-CCF2-409DB9B560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1C72A-ED44-4FE7-8D15-4E471131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457F-9F7D-4CC1-A6CC-9D3429106FA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4A22-8051-4756-B25C-061BA94E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CEBD64-3E4C-4948-3966-E2E9AA83C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14992" b="46926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27B62-91B2-EDEB-B7A9-B7F908D02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9725" y="778182"/>
            <a:ext cx="10672548" cy="4033078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BA02C-CDC5-583D-E162-F7D715DFA6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9725" y="4835428"/>
            <a:ext cx="10672549" cy="12703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Name Surname                                                                                                                                                                               Institution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A730A-A564-BCB0-27E1-1A30342C0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5" b="22326"/>
          <a:stretch>
            <a:fillRect/>
          </a:stretch>
        </p:blipFill>
        <p:spPr>
          <a:xfrm>
            <a:off x="5923755" y="1815655"/>
            <a:ext cx="6609861" cy="30197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425B58-BCF4-8009-9A15-E2D4A758E8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175118"/>
            <a:ext cx="1190173" cy="4279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F1485E-2C0D-F379-5918-FCBF25B2E2D0}"/>
              </a:ext>
            </a:extLst>
          </p:cNvPr>
          <p:cNvSpPr txBox="1"/>
          <p:nvPr userDrawn="1"/>
        </p:nvSpPr>
        <p:spPr>
          <a:xfrm>
            <a:off x="759725" y="6324463"/>
            <a:ext cx="1067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bg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2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7786631-2571-9CCE-1CF5-97A51DDF659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59725" y="752271"/>
            <a:ext cx="5692350" cy="4313238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753B6-3956-E96C-6560-07E48C64F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 t="3952" r="20982" b="48009"/>
          <a:stretch>
            <a:fillRect/>
          </a:stretch>
        </p:blipFill>
        <p:spPr>
          <a:xfrm rot="16200000" flipV="1">
            <a:off x="509208" y="4051361"/>
            <a:ext cx="2297430" cy="33158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2DFB5-003E-24B8-261A-4DF92919A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7174" y="752271"/>
            <a:ext cx="4775101" cy="797858"/>
          </a:xfrm>
        </p:spPr>
        <p:txBody>
          <a:bodyPr>
            <a:normAutofit/>
          </a:bodyPr>
          <a:lstStyle>
            <a:lvl1pPr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/>
              <a:t>Title of the chart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AA39E3-78E0-537B-6380-E7377FA52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174" y="1731170"/>
            <a:ext cx="4775101" cy="437455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b="0" i="0" smtClean="0"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esse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est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EB5534-18ED-FC05-07C6-0C322BF20E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4990" r="3669" b="17891"/>
          <a:stretch>
            <a:fillRect/>
          </a:stretch>
        </p:blipFill>
        <p:spPr>
          <a:xfrm rot="10800000">
            <a:off x="-1" y="5585618"/>
            <a:ext cx="2369045" cy="11827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3F20CF-4F60-6279-0CEE-496BB68CD9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BEBC81-9923-D033-2B22-9C5069E4EC49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326921E-B0AE-8833-C274-339A2C8D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CDB78E-5F49-EB0A-FE82-50E9A2C51C67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2B62A8B-AC68-FCF3-F826-0D208718A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22981" r="26852" b="33680"/>
          <a:stretch>
            <a:fillRect/>
          </a:stretch>
        </p:blipFill>
        <p:spPr>
          <a:xfrm>
            <a:off x="-1" y="397969"/>
            <a:ext cx="12192001" cy="6460031"/>
          </a:xfrm>
          <a:prstGeom prst="rect">
            <a:avLst/>
          </a:prstGeom>
        </p:spPr>
      </p:pic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CBC0C02-5C8C-2B38-F0DE-306656D98D1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59725" y="1785708"/>
            <a:ext cx="10663655" cy="429139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609F94E-7626-2051-6BB9-E995F39E8A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831" y="778182"/>
            <a:ext cx="10672550" cy="797858"/>
          </a:xfrm>
        </p:spPr>
        <p:txBody>
          <a:bodyPr>
            <a:normAutofit/>
          </a:bodyPr>
          <a:lstStyle>
            <a:lvl1pPr algn="ctr"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b="1" i="0">
                <a:effectLst/>
              </a:rPr>
              <a:t>Title of the table</a:t>
            </a:r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3EF9E2-3F7E-B4DB-07F5-C50957357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CDBEA54-100D-61ED-0F2A-DC76E61AF7EC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2E5FD20-FD0A-31FC-F64B-39A58CD0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9190F6-A042-E792-E8D4-6434794BCF02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5DBE0F-6949-8EF2-BAE5-B2CF8BB1B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23175" r="13739" b="22326"/>
          <a:stretch>
            <a:fillRect/>
          </a:stretch>
        </p:blipFill>
        <p:spPr>
          <a:xfrm rot="5400000">
            <a:off x="4679244" y="1499063"/>
            <a:ext cx="6858001" cy="3859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6CD90-4360-E297-0D55-4765E360D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t="3953" r="20982" b="66763"/>
          <a:stretch>
            <a:fillRect/>
          </a:stretch>
        </p:blipFill>
        <p:spPr>
          <a:xfrm>
            <a:off x="0" y="4849661"/>
            <a:ext cx="4287128" cy="2008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10265-E9A4-E889-7530-89C481631A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47540" r="46101" b="7941"/>
          <a:stretch>
            <a:fillRect/>
          </a:stretch>
        </p:blipFill>
        <p:spPr>
          <a:xfrm>
            <a:off x="8404673" y="0"/>
            <a:ext cx="3787328" cy="3053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27B62-91B2-EDEB-B7A9-B7F908D02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2652" y="820467"/>
            <a:ext cx="8409103" cy="4376001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section divider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A730A-A564-BCB0-27E1-1A30342C0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36075" r="11452" b="22326"/>
          <a:stretch>
            <a:fillRect/>
          </a:stretch>
        </p:blipFill>
        <p:spPr>
          <a:xfrm rot="5400000">
            <a:off x="7289868" y="1955871"/>
            <a:ext cx="6858001" cy="2946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68F8B6-01C5-FE95-E65F-A42F535F7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23175" r="12595" b="22326"/>
          <a:stretch>
            <a:fillRect/>
          </a:stretch>
        </p:blipFill>
        <p:spPr>
          <a:xfrm rot="5400000">
            <a:off x="6212959" y="1499062"/>
            <a:ext cx="6858002" cy="3859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C725C-F051-6D5D-33E2-6E405A26D3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2" y="190688"/>
            <a:ext cx="1152939" cy="4145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CD5795-C59F-AADE-3927-C93B1D23C5BD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bg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5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l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C75C4D2-E7B8-00A1-87F1-665D55452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22981" r="9754" b="33680"/>
          <a:stretch>
            <a:fillRect/>
          </a:stretch>
        </p:blipFill>
        <p:spPr>
          <a:xfrm rot="5400000">
            <a:off x="-2113433" y="2751336"/>
            <a:ext cx="6220097" cy="1993235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A83E710-FDF6-DEC4-441A-E35C531E1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752652" y="778184"/>
            <a:ext cx="1152940" cy="5298920"/>
          </a:xfrm>
        </p:spPr>
        <p:txBody>
          <a:bodyPr vert="vert270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 b="1" i="0">
                <a:effectLst/>
              </a:rPr>
              <a:t>Conclusion &amp;         Next Steps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F762B7-822D-4A86-A4FE-1D0C383BA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0878" y="795010"/>
            <a:ext cx="9295169" cy="52989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smtClean="0"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esse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est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8A33C34-65B0-A441-60A4-B1D12F65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57398D-DF9E-F58C-2637-6DADCFAB7BD8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91E64D-C637-AAB1-BFE4-D3323F0B94E6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1FC917-EC2C-5FCE-BBCD-D60D45767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6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CEBD64-3E4C-4948-3966-E2E9AA83C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14992" b="46926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FA730A-A564-BCB0-27E1-1A30342C0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5" b="22326"/>
          <a:stretch>
            <a:fillRect/>
          </a:stretch>
        </p:blipFill>
        <p:spPr>
          <a:xfrm>
            <a:off x="5974814" y="1919113"/>
            <a:ext cx="6609861" cy="301977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28E1466-E1A5-BB0A-3F8A-8BFE4C2C5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508" y="1737831"/>
            <a:ext cx="2655888" cy="2500312"/>
          </a:xfrm>
          <a:prstGeom prst="round2Same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EA3C242-34A6-E17C-080D-38FF976496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5786" y="1737831"/>
            <a:ext cx="2655888" cy="2500312"/>
          </a:xfrm>
          <a:prstGeom prst="round2Same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640606-6B0D-C453-0009-6207BAFE7D10}"/>
              </a:ext>
            </a:extLst>
          </p:cNvPr>
          <p:cNvSpPr/>
          <p:nvPr userDrawn="1"/>
        </p:nvSpPr>
        <p:spPr>
          <a:xfrm>
            <a:off x="11111974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FCB659-3611-2968-80BB-60219DD526FB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bg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D0A189-104E-01C6-D2FB-EB474C2A51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175118"/>
            <a:ext cx="1190173" cy="427945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6E035F5-41A3-05EC-1DDB-82DBCBBD5D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5786" y="4238144"/>
            <a:ext cx="2663825" cy="920750"/>
          </a:xfrm>
          <a:solidFill>
            <a:schemeClr val="accent1">
              <a:lumMod val="50000"/>
              <a:alpha val="48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Website link                    (QR code in the picture)</a:t>
            </a:r>
          </a:p>
          <a:p>
            <a:pPr lvl="0"/>
            <a:endParaRPr lang="en-US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95F4D4F6-85DD-EE10-0883-101FC9626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08" y="4238144"/>
            <a:ext cx="2663825" cy="920750"/>
          </a:xfrm>
          <a:solidFill>
            <a:schemeClr val="accent1">
              <a:lumMod val="50000"/>
              <a:alpha val="48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Surname   Contact info</a:t>
            </a:r>
          </a:p>
        </p:txBody>
      </p:sp>
    </p:spTree>
    <p:extLst>
      <p:ext uri="{BB962C8B-B14F-4D97-AF65-F5344CB8AC3E}">
        <p14:creationId xmlns:p14="http://schemas.microsoft.com/office/powerpoint/2010/main" val="234874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 descr="a pink and yellow glowing gradient brush stroke">
            <a:extLst>
              <a:ext uri="{FF2B5EF4-FFF2-40B4-BE49-F238E27FC236}">
                <a16:creationId xmlns:a16="http://schemas.microsoft.com/office/drawing/2014/main" id="{5095AD4B-FC19-E8BA-DFD3-CD642193FB8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4535684" h="4535684">
                <a:moveTo>
                  <a:pt x="0" y="0"/>
                </a:moveTo>
                <a:lnTo>
                  <a:pt x="4535684" y="0"/>
                </a:lnTo>
                <a:lnTo>
                  <a:pt x="4535684" y="4535684"/>
                </a:lnTo>
                <a:lnTo>
                  <a:pt x="0" y="4535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 l="-21058" t="-35604" r="-17260" b="-331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D7FAF-A9CE-B07D-94F0-C4A00EED5B08}"/>
              </a:ext>
            </a:extLst>
          </p:cNvPr>
          <p:cNvSpPr txBox="1"/>
          <p:nvPr userDrawn="1"/>
        </p:nvSpPr>
        <p:spPr>
          <a:xfrm>
            <a:off x="3865178" y="2497976"/>
            <a:ext cx="44616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kern="1200" cap="none" spc="50">
                <a:ln w="9525" cmpd="sng">
                  <a:solidFill>
                    <a:schemeClr val="tx1"/>
                  </a:solidFill>
                  <a:prstDash val="solid"/>
                </a:ln>
                <a:noFill/>
                <a:effectLst/>
                <a:latin typeface="Arial Rounded MT Bold" panose="020F0704030504030204" pitchFamily="34" charset="0"/>
                <a:ea typeface="+mn-ea"/>
                <a:cs typeface="+mn-cs"/>
              </a:rPr>
              <a:t>&amp;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A8A01-A341-0C12-7807-1115729E41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2" y="190688"/>
            <a:ext cx="1152939" cy="414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35E73-FFCF-7107-6103-4FA0C224DCAA}"/>
              </a:ext>
            </a:extLst>
          </p:cNvPr>
          <p:cNvSpPr txBox="1"/>
          <p:nvPr userDrawn="1"/>
        </p:nvSpPr>
        <p:spPr>
          <a:xfrm>
            <a:off x="1421010" y="1427504"/>
            <a:ext cx="3758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cap="none" spc="50">
                <a:ln w="9525" cmpd="sng">
                  <a:solidFill>
                    <a:schemeClr val="tx1"/>
                  </a:solidFill>
                  <a:prstDash val="solid"/>
                </a:ln>
                <a:noFill/>
                <a:effectLst/>
                <a:latin typeface="Arial Rounded MT Bold" panose="020F0704030504030204" pitchFamily="34" charset="0"/>
              </a:rPr>
              <a:t>Q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C14E04-4859-2F30-BF66-06529CF5C2E1}"/>
              </a:ext>
            </a:extLst>
          </p:cNvPr>
          <p:cNvGrpSpPr/>
          <p:nvPr userDrawn="1"/>
        </p:nvGrpSpPr>
        <p:grpSpPr>
          <a:xfrm>
            <a:off x="1735014" y="1388651"/>
            <a:ext cx="8721972" cy="4080698"/>
            <a:chOff x="1735015" y="1559169"/>
            <a:chExt cx="8721972" cy="4080698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806ABD96-BFFC-0A3D-D9EA-70AB298961E5}"/>
                </a:ext>
              </a:extLst>
            </p:cNvPr>
            <p:cNvSpPr/>
            <p:nvPr userDrawn="1"/>
          </p:nvSpPr>
          <p:spPr>
            <a:xfrm>
              <a:off x="7326951" y="3346169"/>
              <a:ext cx="3130036" cy="2293698"/>
            </a:xfrm>
            <a:prstGeom prst="wedgeRoundRectCallout">
              <a:avLst>
                <a:gd name="adj1" fmla="val -32768"/>
                <a:gd name="adj2" fmla="val 62171"/>
                <a:gd name="adj3" fmla="val 16667"/>
              </a:avLst>
            </a:prstGeom>
            <a:noFill/>
            <a:ln w="3175"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11AD3AD9-9792-E376-313B-DE6C5DB0B39A}"/>
                </a:ext>
              </a:extLst>
            </p:cNvPr>
            <p:cNvSpPr/>
            <p:nvPr userDrawn="1"/>
          </p:nvSpPr>
          <p:spPr>
            <a:xfrm>
              <a:off x="1735015" y="1559169"/>
              <a:ext cx="3130036" cy="2293698"/>
            </a:xfrm>
            <a:prstGeom prst="wedgeRoundRectCallout">
              <a:avLst>
                <a:gd name="adj1" fmla="val 33525"/>
                <a:gd name="adj2" fmla="val 61404"/>
                <a:gd name="adj3" fmla="val 16667"/>
              </a:avLst>
            </a:prstGeom>
            <a:noFill/>
            <a:ln w="3175"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BC9F769-44E0-A274-B72F-E08986045AFA}"/>
              </a:ext>
            </a:extLst>
          </p:cNvPr>
          <p:cNvSpPr txBox="1"/>
          <p:nvPr userDrawn="1"/>
        </p:nvSpPr>
        <p:spPr>
          <a:xfrm>
            <a:off x="7019921" y="3196919"/>
            <a:ext cx="3758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cap="none" spc="50">
                <a:ln w="9525" cmpd="sng">
                  <a:solidFill>
                    <a:schemeClr val="tx1"/>
                  </a:solidFill>
                  <a:prstDash val="solid"/>
                </a:ln>
                <a:noFill/>
                <a:effectLst/>
                <a:latin typeface="Arial Rounded MT Bold" panose="020F0704030504030204" pitchFamily="34" charset="0"/>
              </a:rPr>
              <a:t>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BE50A-95C4-C92D-BAAC-FEC7E22B16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5" b="49575"/>
          <a:stretch>
            <a:fillRect/>
          </a:stretch>
        </p:blipFill>
        <p:spPr>
          <a:xfrm>
            <a:off x="1228631" y="5885025"/>
            <a:ext cx="4259411" cy="972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53E7E-10D3-6410-3D86-E861F1BDE4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6" b="22326"/>
          <a:stretch>
            <a:fillRect/>
          </a:stretch>
        </p:blipFill>
        <p:spPr>
          <a:xfrm>
            <a:off x="7604278" y="-1"/>
            <a:ext cx="4259411" cy="6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43989-2CE3-F6CA-9A25-691A7D751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22981" r="26852" b="45171"/>
          <a:stretch>
            <a:fillRect/>
          </a:stretch>
        </p:blipFill>
        <p:spPr>
          <a:xfrm>
            <a:off x="0" y="2110652"/>
            <a:ext cx="12192001" cy="4747348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910CC98-854A-841E-2F67-61EB39B00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651" y="752271"/>
            <a:ext cx="10679623" cy="749958"/>
          </a:xfrm>
        </p:spPr>
        <p:txBody>
          <a:bodyPr/>
          <a:lstStyle>
            <a:lvl1pPr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D2BB6E0-E514-4620-843B-DA20FDDD8D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652" y="1749458"/>
            <a:ext cx="10644806" cy="43276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esse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est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23246B1-A409-0724-330C-A4A51BBF4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9B101-E745-324C-6C96-800A1BDB3B01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02C1C-4675-AD49-10CE-C3A0B5D7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874AF3-180E-71FD-11DB-FF3224089FE2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E23246B1-A409-0724-330C-A4A51BBF4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9B101-E745-324C-6C96-800A1BDB3B01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02C1C-4675-AD49-10CE-C3A0B5D7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874AF3-180E-71FD-11DB-FF3224089FE2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AB99875-FAC4-3029-99E9-708829C5D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 t="3952" r="20982" b="48009"/>
          <a:stretch>
            <a:fillRect/>
          </a:stretch>
        </p:blipFill>
        <p:spPr>
          <a:xfrm rot="16200000" flipV="1">
            <a:off x="-1392645" y="2170826"/>
            <a:ext cx="6079818" cy="32945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0CEEA-5530-2DDF-2D4C-AE6777942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9" t="5011" r="23908" b="62243"/>
          <a:stretch>
            <a:fillRect/>
          </a:stretch>
        </p:blipFill>
        <p:spPr>
          <a:xfrm rot="10800000">
            <a:off x="7160808" y="0"/>
            <a:ext cx="5031192" cy="42080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0F9DC5-6CDD-1161-7D26-FA0A8B204A51}"/>
              </a:ext>
            </a:extLst>
          </p:cNvPr>
          <p:cNvSpPr txBox="1"/>
          <p:nvPr userDrawn="1"/>
        </p:nvSpPr>
        <p:spPr>
          <a:xfrm>
            <a:off x="759725" y="752270"/>
            <a:ext cx="2663663" cy="1340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Aptos Black" panose="020B00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Table of contents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E563C0-D907-C659-9084-729E0E69D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5095" y="752270"/>
            <a:ext cx="7378285" cy="5324833"/>
          </a:xfrm>
        </p:spPr>
        <p:txBody>
          <a:bodyPr>
            <a:normAutofit/>
          </a:bodyPr>
          <a:lstStyle>
            <a:lvl1pPr marL="625475" indent="-625475">
              <a:buClr>
                <a:schemeClr val="accent1"/>
              </a:buClr>
              <a:buFont typeface="+mj-lt"/>
              <a:buAutoNum type="romanUcPeriod"/>
              <a:defRPr sz="2400"/>
            </a:lvl1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709754-5261-88C9-9FD3-F3F3845C0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535729-F4FC-0EF2-4314-CD8792670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4990" r="3669" b="17891"/>
          <a:stretch>
            <a:fillRect/>
          </a:stretch>
        </p:blipFill>
        <p:spPr>
          <a:xfrm rot="16200000">
            <a:off x="-255322" y="5060101"/>
            <a:ext cx="2413042" cy="11827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3DD587-A5A7-D01E-BF40-AD15A1E5C9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4990" r="24290" b="17891"/>
          <a:stretch>
            <a:fillRect/>
          </a:stretch>
        </p:blipFill>
        <p:spPr>
          <a:xfrm rot="16200000">
            <a:off x="63797" y="3090952"/>
            <a:ext cx="1903663" cy="118275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0B10827-A577-338A-F580-39A0EE0D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EC91DB-D9A4-E962-AF06-E93306989013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F9A69D13-2EF2-CB6A-29E8-565365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22981" r="26852" b="33680"/>
          <a:stretch>
            <a:fillRect/>
          </a:stretch>
        </p:blipFill>
        <p:spPr>
          <a:xfrm rot="16200000">
            <a:off x="6963882" y="1629882"/>
            <a:ext cx="6834775" cy="3621461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910CC98-854A-841E-2F67-61EB39B00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653" y="752271"/>
            <a:ext cx="10679622" cy="742632"/>
          </a:xfrm>
        </p:spPr>
        <p:txBody>
          <a:bodyPr/>
          <a:lstStyle>
            <a:lvl1pPr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D2BB6E0-E514-4620-843B-DA20FDDD8D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652" y="1749457"/>
            <a:ext cx="5152675" cy="435627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esse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est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ABFCA22-4540-B552-F839-50225835F2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3799" y="1749457"/>
            <a:ext cx="5305547" cy="4356271"/>
          </a:xfrm>
        </p:spPr>
        <p:txBody>
          <a:bodyPr>
            <a:normAutofit/>
          </a:bodyPr>
          <a:lstStyle>
            <a:lvl1pPr marL="0" indent="0" algn="just">
              <a:buNone/>
              <a:tabLst>
                <a:tab pos="0" algn="l"/>
              </a:tabLst>
              <a:defRPr sz="2000"/>
            </a:lvl1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esse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est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4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23246B1-A409-0724-330C-A4A51BBF4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3A2E16F-F9DF-8543-F881-0C95A4ADE0A5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4416CD1-D982-7A3A-32A8-81666723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55CE9D-DDAC-3290-FB9E-9E6640D38A01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9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2B62A8B-AC68-FCF3-F826-0D208718A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22981" r="26852" b="33680"/>
          <a:stretch>
            <a:fillRect/>
          </a:stretch>
        </p:blipFill>
        <p:spPr>
          <a:xfrm>
            <a:off x="-1" y="397969"/>
            <a:ext cx="12192001" cy="64600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24AF-2FD0-62AC-E3AE-CD2A9BA669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2475" y="766763"/>
            <a:ext cx="10679113" cy="531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3EF9E2-3F7E-B4DB-07F5-C50957357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CDBEA54-100D-61ED-0F2A-DC76E61AF7EC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9EB247F-3F35-15AC-47A1-684AD575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CB70F6-DEED-DD08-AC5E-718A0DD115AE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753B6-3956-E96C-6560-07E48C64F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6" t="3952" r="20983" b="69377"/>
          <a:stretch>
            <a:fillRect/>
          </a:stretch>
        </p:blipFill>
        <p:spPr>
          <a:xfrm>
            <a:off x="0" y="5028921"/>
            <a:ext cx="3124988" cy="1829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176B4-9209-539D-9841-5FA549BE2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9" t="5011" r="23908" b="62243"/>
          <a:stretch>
            <a:fillRect/>
          </a:stretch>
        </p:blipFill>
        <p:spPr>
          <a:xfrm rot="10800000">
            <a:off x="8549639" y="-2"/>
            <a:ext cx="3642357" cy="304644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2DFB5-003E-24B8-261A-4DF92919A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725" y="752271"/>
            <a:ext cx="5403221" cy="826316"/>
          </a:xfrm>
        </p:spPr>
        <p:txBody>
          <a:bodyPr>
            <a:normAutofit/>
          </a:bodyPr>
          <a:lstStyle>
            <a:lvl1pPr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AA39E3-78E0-537B-6380-E7377FA52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2652" y="1827723"/>
            <a:ext cx="5453210" cy="42493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b="0" i="0" smtClean="0">
                <a:effectLst/>
                <a:latin typeface="+mn-lt"/>
                <a:ea typeface="GungsuhChe" panose="020B0503020000020004" pitchFamily="49" charset="-127"/>
                <a:cs typeface="Gisha" panose="020F0502020204030204" pitchFamily="34" charset="-79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esse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est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E465BF-0720-A935-557C-097E379F0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8555" y="779542"/>
            <a:ext cx="5004825" cy="5297560"/>
          </a:xfrm>
          <a:prstGeom prst="round2DiagRect">
            <a:avLst>
              <a:gd name="adj1" fmla="val 12945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645EC7-5DC6-6B12-022A-6A16D4CAC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21202" r="37103" b="21679"/>
          <a:stretch>
            <a:fillRect/>
          </a:stretch>
        </p:blipFill>
        <p:spPr>
          <a:xfrm rot="10800000">
            <a:off x="10569162" y="-202289"/>
            <a:ext cx="1678911" cy="12977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1AEE49-F0A5-2544-51BC-44A43DCF9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30E861-3CCD-9B71-D878-A8275F0EA48A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FF806CC-7EE0-3942-C5F8-CA914EBA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EAB268-60E8-C9E1-F03E-40A38911C105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753B6-3956-E96C-6560-07E48C64F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6" t="3952" r="20983" b="69377"/>
          <a:stretch>
            <a:fillRect/>
          </a:stretch>
        </p:blipFill>
        <p:spPr>
          <a:xfrm rot="10800000">
            <a:off x="9079204" y="-6110"/>
            <a:ext cx="3124988" cy="1829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2DFB5-003E-24B8-261A-4DF92919A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725" y="776875"/>
            <a:ext cx="10663655" cy="797858"/>
          </a:xfrm>
        </p:spPr>
        <p:txBody>
          <a:bodyPr>
            <a:normAutofit/>
          </a:bodyPr>
          <a:lstStyle>
            <a:lvl1pPr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692BC-8BC6-F662-1E13-79D41CC15F9B}"/>
              </a:ext>
            </a:extLst>
          </p:cNvPr>
          <p:cNvGrpSpPr/>
          <p:nvPr userDrawn="1"/>
        </p:nvGrpSpPr>
        <p:grpSpPr>
          <a:xfrm rot="10800000">
            <a:off x="-58309" y="3806712"/>
            <a:ext cx="3698434" cy="3248733"/>
            <a:chOff x="8549639" y="-202289"/>
            <a:chExt cx="3698434" cy="32487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C176B4-9209-539D-9841-5FA549BE2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9" t="5011" r="23908" b="62243"/>
            <a:stretch>
              <a:fillRect/>
            </a:stretch>
          </p:blipFill>
          <p:spPr>
            <a:xfrm rot="10800000">
              <a:off x="8549639" y="-2"/>
              <a:ext cx="3642357" cy="30464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645EC7-5DC6-6B12-022A-6A16D4CAC5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" t="21202" r="37103" b="21679"/>
            <a:stretch>
              <a:fillRect/>
            </a:stretch>
          </p:blipFill>
          <p:spPr>
            <a:xfrm rot="10800000">
              <a:off x="10569162" y="-202289"/>
              <a:ext cx="1678911" cy="1297757"/>
            </a:xfrm>
            <a:prstGeom prst="rect">
              <a:avLst/>
            </a:prstGeom>
          </p:spPr>
        </p:pic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E465BF-0720-A935-557C-097E379F0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652" y="1887342"/>
            <a:ext cx="5220000" cy="4204501"/>
          </a:xfrm>
          <a:prstGeom prst="round2DiagRect">
            <a:avLst>
              <a:gd name="adj1" fmla="val 12945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A813A74-B3D1-F6D6-0E07-5BDB7D2E27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098" y="1887342"/>
            <a:ext cx="5220000" cy="4204502"/>
          </a:xfrm>
          <a:prstGeom prst="round2DiagRect">
            <a:avLst>
              <a:gd name="adj1" fmla="val 12945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BF2AF7-CA69-C30F-FD61-DFD7F43F5E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3243C0-7BD1-06B7-A5F6-A74A5C81B81F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56BCF8F-2E70-5028-53A4-3D7058D7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1B772A-2AA7-1CEE-899E-0C79B4485600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753B6-3956-E96C-6560-07E48C64F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6" t="3952" r="20983" b="69377"/>
          <a:stretch>
            <a:fillRect/>
          </a:stretch>
        </p:blipFill>
        <p:spPr>
          <a:xfrm>
            <a:off x="0" y="5028921"/>
            <a:ext cx="3124988" cy="1829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176B4-9209-539D-9841-5FA549BE2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9" t="5011" r="23908" b="62243"/>
          <a:stretch>
            <a:fillRect/>
          </a:stretch>
        </p:blipFill>
        <p:spPr>
          <a:xfrm rot="10800000">
            <a:off x="8549639" y="-2"/>
            <a:ext cx="3642357" cy="304644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2DFB5-003E-24B8-261A-4DF92919A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725" y="776875"/>
            <a:ext cx="10663655" cy="797858"/>
          </a:xfrm>
        </p:spPr>
        <p:txBody>
          <a:bodyPr>
            <a:normAutofit/>
          </a:bodyPr>
          <a:lstStyle>
            <a:lvl1pPr>
              <a:buNone/>
              <a:defRPr sz="4400" b="1">
                <a:solidFill>
                  <a:schemeClr val="tx2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645EC7-5DC6-6B12-022A-6A16D4CAC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21202" r="37103" b="21679"/>
          <a:stretch>
            <a:fillRect/>
          </a:stretch>
        </p:blipFill>
        <p:spPr>
          <a:xfrm rot="10800000">
            <a:off x="10569162" y="-202289"/>
            <a:ext cx="1678911" cy="12977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BF2AF7-CA69-C30F-FD61-DFD7F43F5E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9" y="190691"/>
            <a:ext cx="1152939" cy="4145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3243C0-7BD1-06B7-A5F6-A74A5C81B81F}"/>
              </a:ext>
            </a:extLst>
          </p:cNvPr>
          <p:cNvSpPr txBox="1"/>
          <p:nvPr userDrawn="1"/>
        </p:nvSpPr>
        <p:spPr>
          <a:xfrm>
            <a:off x="752652" y="6311016"/>
            <a:ext cx="1024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Conference on Energy Transformation Technologies for Sustainable Future </a:t>
            </a:r>
            <a:r>
              <a:rPr lang="en-US" sz="1200" b="0" i="0" u="none" strike="noStrike">
                <a:solidFill>
                  <a:schemeClr val="tx1"/>
                </a:solidFill>
                <a:effectLst/>
                <a:latin typeface="Aptos Light" panose="020B0004020202020204" pitchFamily="34" charset="0"/>
                <a:cs typeface="Arial" panose="020B0604020202020204" pitchFamily="34" charset="0"/>
              </a:rPr>
              <a:t>| 8–11 September 2026 | Kaunas, Lithuania</a:t>
            </a:r>
            <a:endParaRPr lang="en-US" sz="1200">
              <a:solidFill>
                <a:schemeClr val="tx1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0B7656A-DCEE-FC3A-0D25-CA9CDCDB0F6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752475" y="1927225"/>
            <a:ext cx="5141913" cy="41544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hart Placeholder 6">
            <a:extLst>
              <a:ext uri="{FF2B5EF4-FFF2-40B4-BE49-F238E27FC236}">
                <a16:creationId xmlns:a16="http://schemas.microsoft.com/office/drawing/2014/main" id="{727BC4A5-C354-FF34-E51B-D2600137375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81467" y="1927225"/>
            <a:ext cx="5141913" cy="41544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4BC4EAD-EB68-F991-23EF-27DBF4B1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198" y="6286770"/>
            <a:ext cx="35118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23045F0-98EF-4792-B3AC-CB3F7609122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848127-6B06-6043-D19F-E1C5F34E8D88}"/>
              </a:ext>
            </a:extLst>
          </p:cNvPr>
          <p:cNvSpPr/>
          <p:nvPr userDrawn="1"/>
        </p:nvSpPr>
        <p:spPr>
          <a:xfrm>
            <a:off x="11114085" y="6331234"/>
            <a:ext cx="267409" cy="267409"/>
          </a:xfrm>
          <a:prstGeom prst="ellips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144FE-0B81-AAD8-ED80-EBB88DDC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4E06B-FB53-0033-020D-29AD36D1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33087"/>
            <a:ext cx="10515600" cy="204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A3F00-7906-8750-14D7-6109B01B6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386F1A4-3313-4ED7-97C9-080119F95A91}" type="datetime1">
              <a:rPr lang="en-GB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0793-FBAA-4CAD-F97A-EE494C2AA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756A-EDAE-982B-040B-E57B4CE59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3045F0-98EF-4792-B3AC-CB3F76091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2" r:id="rId3"/>
    <p:sldLayoutId id="2147483655" r:id="rId4"/>
    <p:sldLayoutId id="2147483664" r:id="rId5"/>
    <p:sldLayoutId id="2147483669" r:id="rId6"/>
    <p:sldLayoutId id="2147483662" r:id="rId7"/>
    <p:sldLayoutId id="2147483667" r:id="rId8"/>
    <p:sldLayoutId id="2147483670" r:id="rId9"/>
    <p:sldLayoutId id="2147483660" r:id="rId10"/>
    <p:sldLayoutId id="2147483665" r:id="rId11"/>
    <p:sldLayoutId id="2147483663" r:id="rId12"/>
    <p:sldLayoutId id="2147483654" r:id="rId13"/>
    <p:sldLayoutId id="2147483666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ptos Black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EFF1-A049-B635-128D-C62FD1B99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A96D6-226F-6123-1A6D-CC059D3BC5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4182-10FE-24E6-4DF6-9C731CB74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E5743-2BA8-1EB5-EB1E-56D32CDE2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76FE7-F00B-EA99-970C-DA9C303D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11</a:t>
            </a:fld>
            <a:endParaRPr lang="en-US"/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37F0CB7A-E17F-1349-B234-8FDEBF767A99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226036255"/>
              </p:ext>
            </p:extLst>
          </p:nvPr>
        </p:nvGraphicFramePr>
        <p:xfrm>
          <a:off x="752475" y="1927225"/>
          <a:ext cx="514191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18FDB6A8-17D0-1CE6-8EF3-F969BA92D50B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8768590"/>
              </p:ext>
            </p:extLst>
          </p:nvPr>
        </p:nvGraphicFramePr>
        <p:xfrm>
          <a:off x="6281466" y="1853507"/>
          <a:ext cx="5141912" cy="415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375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53A4B8FA-EAFD-157D-60D9-F11DECAAF68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584748627"/>
              </p:ext>
            </p:extLst>
          </p:nvPr>
        </p:nvGraphicFramePr>
        <p:xfrm>
          <a:off x="750831" y="1881188"/>
          <a:ext cx="10663235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2647">
                  <a:extLst>
                    <a:ext uri="{9D8B030D-6E8A-4147-A177-3AD203B41FA5}">
                      <a16:colId xmlns:a16="http://schemas.microsoft.com/office/drawing/2014/main" val="403349288"/>
                    </a:ext>
                  </a:extLst>
                </a:gridCol>
                <a:gridCol w="2132647">
                  <a:extLst>
                    <a:ext uri="{9D8B030D-6E8A-4147-A177-3AD203B41FA5}">
                      <a16:colId xmlns:a16="http://schemas.microsoft.com/office/drawing/2014/main" val="6048576"/>
                    </a:ext>
                  </a:extLst>
                </a:gridCol>
                <a:gridCol w="2132647">
                  <a:extLst>
                    <a:ext uri="{9D8B030D-6E8A-4147-A177-3AD203B41FA5}">
                      <a16:colId xmlns:a16="http://schemas.microsoft.com/office/drawing/2014/main" val="962523502"/>
                    </a:ext>
                  </a:extLst>
                </a:gridCol>
                <a:gridCol w="2132647">
                  <a:extLst>
                    <a:ext uri="{9D8B030D-6E8A-4147-A177-3AD203B41FA5}">
                      <a16:colId xmlns:a16="http://schemas.microsoft.com/office/drawing/2014/main" val="1270753618"/>
                    </a:ext>
                  </a:extLst>
                </a:gridCol>
                <a:gridCol w="2132647">
                  <a:extLst>
                    <a:ext uri="{9D8B030D-6E8A-4147-A177-3AD203B41FA5}">
                      <a16:colId xmlns:a16="http://schemas.microsoft.com/office/drawing/2014/main" val="3360055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3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86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03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28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32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06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7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19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023370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173AF-589A-BA8C-3A94-5574730D99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31749-0BF5-AAB6-7BA5-892B4A7C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351B3-5B1F-710D-AB2B-F0249167F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8687C-AB61-2CC5-C60B-111A34A66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31329-1771-4F62-513C-A23FB2C0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3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809F1B2-4DA7-15BB-19F5-02559BF71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prstGeom prst="round2SameRect">
            <a:avLst>
              <a:gd name="adj1" fmla="val 11334"/>
              <a:gd name="adj2" fmla="val 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71677-3C29-4C83-9F61-6A0791C758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prstGeom prst="round2SameRect">
            <a:avLst>
              <a:gd name="adj1" fmla="val 11334"/>
              <a:gd name="adj2" fmla="val 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ED706-23CB-A1AE-ACFE-7B4C6925C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54BE0-534F-62D8-3401-9F02E5BB45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E4AA6-787F-AEB8-40D7-75E8C3A9D7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A6F02-91E6-EBD1-5E29-9E86758A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328C9-22D7-FB49-FD43-A53ACD832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812B-F8A9-76AB-9E17-3B704841A9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0A065-6792-8255-4749-E254C80343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C246B-12B8-3B08-65FE-C184BE03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0989-3209-D703-461D-B556868C94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6672-E62E-9193-54D9-CA49C387B6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13C10-2B36-86E7-5DF9-CC1E4584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062589-D504-6DCF-FC35-9BBF249162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627C1-8DB0-C583-0C68-54DF9B918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A76EF6-1B9F-B543-5DF8-922532E338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58EA9-2E10-D4D1-67C1-929B15B4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742A8-0A0C-5422-CB46-4D79ED133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97206-3919-A76F-129D-CEB6B0DE9B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F30E76-211B-213D-7CA6-32E0DC5098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C9AD2-4571-91ED-8579-563F4BFE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00594DA4-DEE3-DA99-8591-03365993DD3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B9EE1-8364-4B59-BB72-2ED10317C9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C6B27-CA8D-136E-07E0-1FF901EE2E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31775-A213-6474-CB7C-A7567004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954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AAB2E-6904-4FD4-382D-EA742B3C4D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8CEC2-C9A6-AEAC-F623-49A72E7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8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B94471-FA4E-53A8-EB6D-3F5336C8DFE4}"/>
              </a:ext>
            </a:extLst>
          </p:cNvPr>
          <p:cNvGrpSpPr/>
          <p:nvPr/>
        </p:nvGrpSpPr>
        <p:grpSpPr>
          <a:xfrm>
            <a:off x="751346" y="2366724"/>
            <a:ext cx="2485849" cy="2924175"/>
            <a:chOff x="752651" y="2047875"/>
            <a:chExt cx="2485849" cy="2924175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5EC321DE-B96F-D4C7-80AA-AAB362E1750B}"/>
                </a:ext>
              </a:extLst>
            </p:cNvPr>
            <p:cNvSpPr/>
            <p:nvPr/>
          </p:nvSpPr>
          <p:spPr>
            <a:xfrm>
              <a:off x="752651" y="2047875"/>
              <a:ext cx="2485849" cy="2924175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043A26-E598-A97C-4ADA-DE34862100F5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C5404-2453-F648-8DDC-325A27B2E245}"/>
                </a:ext>
              </a:extLst>
            </p:cNvPr>
            <p:cNvSpPr txBox="1"/>
            <p:nvPr/>
          </p:nvSpPr>
          <p:spPr>
            <a:xfrm>
              <a:off x="905152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3618D8-066E-69EB-707E-D56122E17E9A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r>
                <a:rPr lang="en-US" sz="1200">
                  <a:solidFill>
                    <a:schemeClr val="bg1"/>
                  </a:solidFill>
                </a:rPr>
                <a:t>. Ut </a:t>
              </a:r>
              <a:r>
                <a:rPr lang="en-US" sz="1200" err="1">
                  <a:solidFill>
                    <a:schemeClr val="bg1"/>
                  </a:solidFill>
                </a:rPr>
                <a:t>enim</a:t>
              </a:r>
              <a:r>
                <a:rPr lang="en-US" sz="1200">
                  <a:solidFill>
                    <a:schemeClr val="bg1"/>
                  </a:solidFill>
                </a:rPr>
                <a:t> ad minim </a:t>
              </a:r>
              <a:r>
                <a:rPr lang="en-US" sz="1200" err="1">
                  <a:solidFill>
                    <a:schemeClr val="bg1"/>
                  </a:solidFill>
                </a:rPr>
                <a:t>veniam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quis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nostrud</a:t>
              </a:r>
              <a:r>
                <a:rPr lang="en-US" sz="1200">
                  <a:solidFill>
                    <a:schemeClr val="bg1"/>
                  </a:solidFill>
                </a:rPr>
                <a:t> exercitation </a:t>
              </a:r>
              <a:r>
                <a:rPr lang="en-US" sz="1200" err="1">
                  <a:solidFill>
                    <a:schemeClr val="bg1"/>
                  </a:solidFill>
                </a:rPr>
                <a:t>ullamco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laboris</a:t>
              </a:r>
              <a:r>
                <a:rPr lang="en-US" sz="1200">
                  <a:solidFill>
                    <a:schemeClr val="bg1"/>
                  </a:solidFill>
                </a:rPr>
                <a:t> nisi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aliquip</a:t>
              </a:r>
              <a:r>
                <a:rPr lang="en-US" sz="1200">
                  <a:solidFill>
                    <a:schemeClr val="bg1"/>
                  </a:solidFill>
                </a:rPr>
                <a:t> ex </a:t>
              </a:r>
              <a:r>
                <a:rPr lang="en-US" sz="1200" err="1">
                  <a:solidFill>
                    <a:schemeClr val="bg1"/>
                  </a:solidFill>
                </a:rPr>
                <a:t>ea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commodo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consequat</a:t>
              </a:r>
              <a:r>
                <a:rPr lang="en-US" sz="120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D40F01-9E0B-4165-AFAE-CADBE9056232}"/>
              </a:ext>
            </a:extLst>
          </p:cNvPr>
          <p:cNvGrpSpPr/>
          <p:nvPr/>
        </p:nvGrpSpPr>
        <p:grpSpPr>
          <a:xfrm>
            <a:off x="3485833" y="2366724"/>
            <a:ext cx="2485849" cy="2924175"/>
            <a:chOff x="752651" y="2047875"/>
            <a:chExt cx="2485849" cy="2924175"/>
          </a:xfrm>
        </p:grpSpPr>
        <p:sp>
          <p:nvSpPr>
            <p:cNvPr id="31" name="Rectangle: Diagonal Corners Rounded 30">
              <a:extLst>
                <a:ext uri="{FF2B5EF4-FFF2-40B4-BE49-F238E27FC236}">
                  <a16:creationId xmlns:a16="http://schemas.microsoft.com/office/drawing/2014/main" id="{08E95D02-1E60-E93D-94F1-3798099E5732}"/>
                </a:ext>
              </a:extLst>
            </p:cNvPr>
            <p:cNvSpPr/>
            <p:nvPr/>
          </p:nvSpPr>
          <p:spPr>
            <a:xfrm>
              <a:off x="752651" y="2047875"/>
              <a:ext cx="2485849" cy="2924175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978446-7B82-79D2-8F0A-ED3BECC640DE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D6FBD7-AFF1-ABD0-B8C8-AF901E1CD34A}"/>
                </a:ext>
              </a:extLst>
            </p:cNvPr>
            <p:cNvSpPr txBox="1"/>
            <p:nvPr/>
          </p:nvSpPr>
          <p:spPr>
            <a:xfrm>
              <a:off x="897778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9C797F-A798-C0B1-37B8-D6F36197429E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r>
                <a:rPr lang="en-US" sz="1200">
                  <a:solidFill>
                    <a:schemeClr val="bg1"/>
                  </a:solidFill>
                </a:rPr>
                <a:t>. Ut </a:t>
              </a:r>
              <a:r>
                <a:rPr lang="en-US" sz="1200" err="1">
                  <a:solidFill>
                    <a:schemeClr val="bg1"/>
                  </a:solidFill>
                </a:rPr>
                <a:t>enim</a:t>
              </a:r>
              <a:r>
                <a:rPr lang="en-US" sz="1200">
                  <a:solidFill>
                    <a:schemeClr val="bg1"/>
                  </a:solidFill>
                </a:rPr>
                <a:t> ad minim </a:t>
              </a:r>
              <a:r>
                <a:rPr lang="en-US" sz="1200" err="1">
                  <a:solidFill>
                    <a:schemeClr val="bg1"/>
                  </a:solidFill>
                </a:rPr>
                <a:t>veniam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quis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nostrud</a:t>
              </a:r>
              <a:r>
                <a:rPr lang="en-US" sz="1200">
                  <a:solidFill>
                    <a:schemeClr val="bg1"/>
                  </a:solidFill>
                </a:rPr>
                <a:t> exercitation </a:t>
              </a:r>
              <a:r>
                <a:rPr lang="en-US" sz="1200" err="1">
                  <a:solidFill>
                    <a:schemeClr val="bg1"/>
                  </a:solidFill>
                </a:rPr>
                <a:t>ullamco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laboris</a:t>
              </a:r>
              <a:r>
                <a:rPr lang="en-US" sz="1200">
                  <a:solidFill>
                    <a:schemeClr val="bg1"/>
                  </a:solidFill>
                </a:rPr>
                <a:t> nisi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aliquip</a:t>
              </a:r>
              <a:r>
                <a:rPr lang="en-US" sz="1200">
                  <a:solidFill>
                    <a:schemeClr val="bg1"/>
                  </a:solidFill>
                </a:rPr>
                <a:t> ex </a:t>
              </a:r>
              <a:r>
                <a:rPr lang="en-US" sz="1200" err="1">
                  <a:solidFill>
                    <a:schemeClr val="bg1"/>
                  </a:solidFill>
                </a:rPr>
                <a:t>ea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commodo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consequat</a:t>
              </a:r>
              <a:r>
                <a:rPr lang="en-US" sz="120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D5D6FF-F60E-A782-325E-B585C4E631AE}"/>
              </a:ext>
            </a:extLst>
          </p:cNvPr>
          <p:cNvGrpSpPr/>
          <p:nvPr/>
        </p:nvGrpSpPr>
        <p:grpSpPr>
          <a:xfrm>
            <a:off x="6220320" y="2366724"/>
            <a:ext cx="2485849" cy="2924175"/>
            <a:chOff x="752651" y="2047875"/>
            <a:chExt cx="2485849" cy="2924175"/>
          </a:xfrm>
        </p:grpSpPr>
        <p:sp>
          <p:nvSpPr>
            <p:cNvPr id="36" name="Rectangle: Diagonal Corners Rounded 35">
              <a:extLst>
                <a:ext uri="{FF2B5EF4-FFF2-40B4-BE49-F238E27FC236}">
                  <a16:creationId xmlns:a16="http://schemas.microsoft.com/office/drawing/2014/main" id="{EC08B0C7-2D4B-E9BD-12F2-9F118D4972A8}"/>
                </a:ext>
              </a:extLst>
            </p:cNvPr>
            <p:cNvSpPr/>
            <p:nvPr/>
          </p:nvSpPr>
          <p:spPr>
            <a:xfrm>
              <a:off x="752651" y="2047875"/>
              <a:ext cx="2485849" cy="2924175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0486F1-F853-86C1-B592-16506C0BCAAF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46CA90-CA3D-1264-115E-32264B638339}"/>
                </a:ext>
              </a:extLst>
            </p:cNvPr>
            <p:cNvSpPr txBox="1"/>
            <p:nvPr/>
          </p:nvSpPr>
          <p:spPr>
            <a:xfrm>
              <a:off x="905152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E51A9-F373-2FBA-1526-71BDF97BEC53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r>
                <a:rPr lang="en-US" sz="1200">
                  <a:solidFill>
                    <a:schemeClr val="bg1"/>
                  </a:solidFill>
                </a:rPr>
                <a:t>. Ut </a:t>
              </a:r>
              <a:r>
                <a:rPr lang="en-US" sz="1200" err="1">
                  <a:solidFill>
                    <a:schemeClr val="bg1"/>
                  </a:solidFill>
                </a:rPr>
                <a:t>enim</a:t>
              </a:r>
              <a:r>
                <a:rPr lang="en-US" sz="1200">
                  <a:solidFill>
                    <a:schemeClr val="bg1"/>
                  </a:solidFill>
                </a:rPr>
                <a:t> ad minim </a:t>
              </a:r>
              <a:r>
                <a:rPr lang="en-US" sz="1200" err="1">
                  <a:solidFill>
                    <a:schemeClr val="bg1"/>
                  </a:solidFill>
                </a:rPr>
                <a:t>veniam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quis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nostrud</a:t>
              </a:r>
              <a:r>
                <a:rPr lang="en-US" sz="1200">
                  <a:solidFill>
                    <a:schemeClr val="bg1"/>
                  </a:solidFill>
                </a:rPr>
                <a:t> exercitation </a:t>
              </a:r>
              <a:r>
                <a:rPr lang="en-US" sz="1200" err="1">
                  <a:solidFill>
                    <a:schemeClr val="bg1"/>
                  </a:solidFill>
                </a:rPr>
                <a:t>ullamco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laboris</a:t>
              </a:r>
              <a:r>
                <a:rPr lang="en-US" sz="1200">
                  <a:solidFill>
                    <a:schemeClr val="bg1"/>
                  </a:solidFill>
                </a:rPr>
                <a:t> nisi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aliquip</a:t>
              </a:r>
              <a:r>
                <a:rPr lang="en-US" sz="1200">
                  <a:solidFill>
                    <a:schemeClr val="bg1"/>
                  </a:solidFill>
                </a:rPr>
                <a:t> ex </a:t>
              </a:r>
              <a:r>
                <a:rPr lang="en-US" sz="1200" err="1">
                  <a:solidFill>
                    <a:schemeClr val="bg1"/>
                  </a:solidFill>
                </a:rPr>
                <a:t>ea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commodo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consequat</a:t>
              </a:r>
              <a:r>
                <a:rPr lang="en-US" sz="120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6C5616-5614-944E-D3F8-6DD6482336F9}"/>
              </a:ext>
            </a:extLst>
          </p:cNvPr>
          <p:cNvGrpSpPr/>
          <p:nvPr/>
        </p:nvGrpSpPr>
        <p:grpSpPr>
          <a:xfrm>
            <a:off x="8954807" y="2366724"/>
            <a:ext cx="2485849" cy="2924175"/>
            <a:chOff x="752651" y="2047875"/>
            <a:chExt cx="2485849" cy="2924175"/>
          </a:xfrm>
        </p:grpSpPr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4125FEB6-E1B8-3B6E-F9D0-F5744EB970FA}"/>
                </a:ext>
              </a:extLst>
            </p:cNvPr>
            <p:cNvSpPr/>
            <p:nvPr/>
          </p:nvSpPr>
          <p:spPr>
            <a:xfrm>
              <a:off x="752651" y="2047875"/>
              <a:ext cx="2485849" cy="2924175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13CC57-BD3B-5AF2-7C84-E082E2DF3956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CC8D37-3D9A-0D86-0A7C-BA462CA3295A}"/>
                </a:ext>
              </a:extLst>
            </p:cNvPr>
            <p:cNvSpPr txBox="1"/>
            <p:nvPr/>
          </p:nvSpPr>
          <p:spPr>
            <a:xfrm>
              <a:off x="905152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21BCE2-3A07-DB8A-C429-B0D80FAA3AFF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r>
                <a:rPr lang="en-US" sz="1200">
                  <a:solidFill>
                    <a:schemeClr val="bg1"/>
                  </a:solidFill>
                </a:rPr>
                <a:t>. Ut </a:t>
              </a:r>
              <a:r>
                <a:rPr lang="en-US" sz="1200" err="1">
                  <a:solidFill>
                    <a:schemeClr val="bg1"/>
                  </a:solidFill>
                </a:rPr>
                <a:t>enim</a:t>
              </a:r>
              <a:r>
                <a:rPr lang="en-US" sz="1200">
                  <a:solidFill>
                    <a:schemeClr val="bg1"/>
                  </a:solidFill>
                </a:rPr>
                <a:t> ad minim </a:t>
              </a:r>
              <a:r>
                <a:rPr lang="en-US" sz="1200" err="1">
                  <a:solidFill>
                    <a:schemeClr val="bg1"/>
                  </a:solidFill>
                </a:rPr>
                <a:t>veniam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quis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nostrud</a:t>
              </a:r>
              <a:r>
                <a:rPr lang="en-US" sz="1200">
                  <a:solidFill>
                    <a:schemeClr val="bg1"/>
                  </a:solidFill>
                </a:rPr>
                <a:t> exercitation </a:t>
              </a:r>
              <a:r>
                <a:rPr lang="en-US" sz="1200" err="1">
                  <a:solidFill>
                    <a:schemeClr val="bg1"/>
                  </a:solidFill>
                </a:rPr>
                <a:t>ullamco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laboris</a:t>
              </a:r>
              <a:r>
                <a:rPr lang="en-US" sz="1200">
                  <a:solidFill>
                    <a:schemeClr val="bg1"/>
                  </a:solidFill>
                </a:rPr>
                <a:t> nisi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aliquip</a:t>
              </a:r>
              <a:r>
                <a:rPr lang="en-US" sz="1200">
                  <a:solidFill>
                    <a:schemeClr val="bg1"/>
                  </a:solidFill>
                </a:rPr>
                <a:t> ex </a:t>
              </a:r>
              <a:r>
                <a:rPr lang="en-US" sz="1200" err="1">
                  <a:solidFill>
                    <a:schemeClr val="bg1"/>
                  </a:solidFill>
                </a:rPr>
                <a:t>ea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commodo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consequat</a:t>
              </a:r>
              <a:r>
                <a:rPr lang="en-US" sz="120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00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A1730-7A2E-2E63-F5A2-A61BDDDF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968E6FB-3FCB-D0E4-29F1-32F2A88F9EAA}"/>
              </a:ext>
            </a:extLst>
          </p:cNvPr>
          <p:cNvGrpSpPr/>
          <p:nvPr/>
        </p:nvGrpSpPr>
        <p:grpSpPr>
          <a:xfrm>
            <a:off x="733130" y="733221"/>
            <a:ext cx="2485849" cy="2167176"/>
            <a:chOff x="752651" y="2047875"/>
            <a:chExt cx="2485849" cy="2167176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21E85E25-7CE8-FA10-72EE-21708C461D67}"/>
                </a:ext>
              </a:extLst>
            </p:cNvPr>
            <p:cNvSpPr/>
            <p:nvPr/>
          </p:nvSpPr>
          <p:spPr>
            <a:xfrm>
              <a:off x="752651" y="2047875"/>
              <a:ext cx="2485849" cy="2167176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FD3D9B-E5EF-EBAC-7ED7-E6D0E401C412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C53771-2540-C20E-2E1C-FFE6FC4EAF6B}"/>
                </a:ext>
              </a:extLst>
            </p:cNvPr>
            <p:cNvSpPr txBox="1"/>
            <p:nvPr/>
          </p:nvSpPr>
          <p:spPr>
            <a:xfrm>
              <a:off x="905152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A16581-93C3-3D06-6318-34DDF8872F5E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70BEC4-046F-BEFC-99B8-86F383034824}"/>
              </a:ext>
            </a:extLst>
          </p:cNvPr>
          <p:cNvGrpSpPr/>
          <p:nvPr/>
        </p:nvGrpSpPr>
        <p:grpSpPr>
          <a:xfrm>
            <a:off x="3457578" y="733221"/>
            <a:ext cx="2485849" cy="2167176"/>
            <a:chOff x="752651" y="2047875"/>
            <a:chExt cx="2485849" cy="2167176"/>
          </a:xfrm>
        </p:grpSpPr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A644EFB8-2556-1AA9-7264-E1DF8F9BD6BB}"/>
                </a:ext>
              </a:extLst>
            </p:cNvPr>
            <p:cNvSpPr/>
            <p:nvPr/>
          </p:nvSpPr>
          <p:spPr>
            <a:xfrm>
              <a:off x="752651" y="2047875"/>
              <a:ext cx="2485849" cy="2167176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FCDDCF-0394-8681-4E9A-2A725F570AB7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94EE62-53DF-C238-BFA3-7E2DB6775BB5}"/>
                </a:ext>
              </a:extLst>
            </p:cNvPr>
            <p:cNvSpPr txBox="1"/>
            <p:nvPr/>
          </p:nvSpPr>
          <p:spPr>
            <a:xfrm>
              <a:off x="912526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B333D3-982D-474A-5F82-A90BDEC57F85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7C0C49-6D5D-608F-7AF5-C5ED922365FC}"/>
              </a:ext>
            </a:extLst>
          </p:cNvPr>
          <p:cNvGrpSpPr/>
          <p:nvPr/>
        </p:nvGrpSpPr>
        <p:grpSpPr>
          <a:xfrm>
            <a:off x="713990" y="3098079"/>
            <a:ext cx="2485849" cy="2167176"/>
            <a:chOff x="752651" y="2047875"/>
            <a:chExt cx="2485849" cy="2167176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1FDC3DA8-51B7-8A4B-DAB3-8318E7FF244B}"/>
                </a:ext>
              </a:extLst>
            </p:cNvPr>
            <p:cNvSpPr/>
            <p:nvPr/>
          </p:nvSpPr>
          <p:spPr>
            <a:xfrm>
              <a:off x="752651" y="2047875"/>
              <a:ext cx="2485849" cy="2167176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65CF5A-301A-EFB0-63B1-5BA3E0F4DA84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7D4746-92AD-22E2-B39C-A1C3EF727D30}"/>
                </a:ext>
              </a:extLst>
            </p:cNvPr>
            <p:cNvSpPr txBox="1"/>
            <p:nvPr/>
          </p:nvSpPr>
          <p:spPr>
            <a:xfrm>
              <a:off x="905152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7ACE80-D06F-125F-3A68-AD2431F18E03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2D0F74-492B-8F1C-232A-C82EAB8568E0}"/>
              </a:ext>
            </a:extLst>
          </p:cNvPr>
          <p:cNvGrpSpPr/>
          <p:nvPr/>
        </p:nvGrpSpPr>
        <p:grpSpPr>
          <a:xfrm>
            <a:off x="3457577" y="3098079"/>
            <a:ext cx="2485849" cy="2167176"/>
            <a:chOff x="752651" y="2047875"/>
            <a:chExt cx="2485849" cy="2167176"/>
          </a:xfrm>
        </p:grpSpPr>
        <p:sp>
          <p:nvSpPr>
            <p:cNvPr id="20" name="Rectangle: Diagonal Corners Rounded 19">
              <a:extLst>
                <a:ext uri="{FF2B5EF4-FFF2-40B4-BE49-F238E27FC236}">
                  <a16:creationId xmlns:a16="http://schemas.microsoft.com/office/drawing/2014/main" id="{0FE9B9C2-A822-6C74-F388-83B3373021D1}"/>
                </a:ext>
              </a:extLst>
            </p:cNvPr>
            <p:cNvSpPr/>
            <p:nvPr/>
          </p:nvSpPr>
          <p:spPr>
            <a:xfrm>
              <a:off x="752651" y="2047875"/>
              <a:ext cx="2485849" cy="2167176"/>
            </a:xfrm>
            <a:prstGeom prst="round2Diag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BB359A-7E74-5972-EC72-E942B2EA866C}"/>
                </a:ext>
              </a:extLst>
            </p:cNvPr>
            <p:cNvSpPr txBox="1"/>
            <p:nvPr/>
          </p:nvSpPr>
          <p:spPr>
            <a:xfrm>
              <a:off x="895349" y="2114149"/>
              <a:ext cx="819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0</a:t>
              </a:r>
              <a:r>
                <a:rPr lang="en-US" sz="3600">
                  <a:solidFill>
                    <a:schemeClr val="bg1"/>
                  </a:solidFill>
                  <a:latin typeface="Aptos Black" panose="020B000402020202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66ABC3-2236-1771-C9B1-C83BF7DEEDE5}"/>
                </a:ext>
              </a:extLst>
            </p:cNvPr>
            <p:cNvSpPr txBox="1"/>
            <p:nvPr/>
          </p:nvSpPr>
          <p:spPr>
            <a:xfrm>
              <a:off x="912526" y="2711218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28C860-A21A-61C0-0C55-4DBD2FB988C3}"/>
                </a:ext>
              </a:extLst>
            </p:cNvPr>
            <p:cNvSpPr txBox="1"/>
            <p:nvPr/>
          </p:nvSpPr>
          <p:spPr>
            <a:xfrm>
              <a:off x="895349" y="3012243"/>
              <a:ext cx="21621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, </a:t>
              </a:r>
              <a:r>
                <a:rPr lang="en-US" sz="1200" err="1">
                  <a:solidFill>
                    <a:schemeClr val="bg1"/>
                  </a:solidFill>
                </a:rPr>
                <a:t>consectetur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elit</a:t>
              </a:r>
              <a:r>
                <a:rPr lang="en-US" sz="1200">
                  <a:solidFill>
                    <a:schemeClr val="bg1"/>
                  </a:solidFill>
                </a:rPr>
                <a:t>, sed do </a:t>
              </a:r>
              <a:r>
                <a:rPr lang="en-US" sz="1200" err="1">
                  <a:solidFill>
                    <a:schemeClr val="bg1"/>
                  </a:solidFill>
                </a:rPr>
                <a:t>eiusmod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tempor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incididunt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ut</a:t>
              </a:r>
              <a:r>
                <a:rPr lang="en-US" sz="1200">
                  <a:solidFill>
                    <a:schemeClr val="bg1"/>
                  </a:solidFill>
                </a:rPr>
                <a:t> labore et dolore magna </a:t>
              </a:r>
              <a:r>
                <a:rPr lang="en-US" sz="1200" err="1">
                  <a:solidFill>
                    <a:schemeClr val="bg1"/>
                  </a:solidFill>
                </a:rPr>
                <a:t>aliqua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504A7-1768-FE46-0102-4ACD1C84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0002" y="752271"/>
            <a:ext cx="5200826" cy="74995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83373-0C38-325C-77C4-6CBFE06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076" y="6286770"/>
            <a:ext cx="351182" cy="365125"/>
          </a:xfrm>
        </p:spPr>
        <p:txBody>
          <a:bodyPr/>
          <a:lstStyle/>
          <a:p>
            <a:pPr algn="ctr"/>
            <a:fld id="{723045F0-98EF-4792-B3AC-CB3F76091224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8081A50-E6C6-E9B0-6865-93E91AB4C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637" y="1716363"/>
            <a:ext cx="5152675" cy="438936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4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TRUST">
      <a:dk1>
        <a:srgbClr val="1A252F"/>
      </a:dk1>
      <a:lt1>
        <a:srgbClr val="FFFFFF"/>
      </a:lt1>
      <a:dk2>
        <a:srgbClr val="333C5F"/>
      </a:dk2>
      <a:lt2>
        <a:srgbClr val="F8F9FA"/>
      </a:lt2>
      <a:accent1>
        <a:srgbClr val="0B7ED2"/>
      </a:accent1>
      <a:accent2>
        <a:srgbClr val="AED6F1"/>
      </a:accent2>
      <a:accent3>
        <a:srgbClr val="0C8198"/>
      </a:accent3>
      <a:accent4>
        <a:srgbClr val="16A085"/>
      </a:accent4>
      <a:accent5>
        <a:srgbClr val="7ED20B"/>
      </a:accent5>
      <a:accent6>
        <a:srgbClr val="D5DBDB"/>
      </a:accent6>
      <a:hlink>
        <a:srgbClr val="0044CC"/>
      </a:hlink>
      <a:folHlink>
        <a:srgbClr val="0044C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287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Black</vt:lpstr>
      <vt:lpstr>Aptos Light</vt:lpstr>
      <vt:lpstr>Arial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Brigita Bagužytė</dc:creator>
  <cp:lastModifiedBy>Brigita Bagužytė</cp:lastModifiedBy>
  <cp:revision>1</cp:revision>
  <dcterms:created xsi:type="dcterms:W3CDTF">2026-03-13T09:13:18Z</dcterms:created>
  <dcterms:modified xsi:type="dcterms:W3CDTF">2026-04-22T13:08:47Z</dcterms:modified>
</cp:coreProperties>
</file>